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51"/>
  </p:notesMasterIdLst>
  <p:handoutMasterIdLst>
    <p:handoutMasterId r:id="rId52"/>
  </p:handoutMasterIdLst>
  <p:sldIdLst>
    <p:sldId id="317" r:id="rId3"/>
    <p:sldId id="360" r:id="rId4"/>
    <p:sldId id="420" r:id="rId5"/>
    <p:sldId id="376" r:id="rId6"/>
    <p:sldId id="377" r:id="rId7"/>
    <p:sldId id="354" r:id="rId8"/>
    <p:sldId id="383" r:id="rId9"/>
    <p:sldId id="381" r:id="rId10"/>
    <p:sldId id="389" r:id="rId11"/>
    <p:sldId id="388" r:id="rId12"/>
    <p:sldId id="378" r:id="rId13"/>
    <p:sldId id="380" r:id="rId14"/>
    <p:sldId id="382" r:id="rId15"/>
    <p:sldId id="385" r:id="rId16"/>
    <p:sldId id="386" r:id="rId17"/>
    <p:sldId id="387" r:id="rId18"/>
    <p:sldId id="391" r:id="rId19"/>
    <p:sldId id="390" r:id="rId20"/>
    <p:sldId id="384" r:id="rId21"/>
    <p:sldId id="393" r:id="rId22"/>
    <p:sldId id="379" r:id="rId23"/>
    <p:sldId id="394" r:id="rId24"/>
    <p:sldId id="392" r:id="rId25"/>
    <p:sldId id="419" r:id="rId26"/>
    <p:sldId id="395" r:id="rId27"/>
    <p:sldId id="416" r:id="rId28"/>
    <p:sldId id="398" r:id="rId29"/>
    <p:sldId id="400" r:id="rId30"/>
    <p:sldId id="396" r:id="rId31"/>
    <p:sldId id="399" r:id="rId32"/>
    <p:sldId id="397" r:id="rId33"/>
    <p:sldId id="418" r:id="rId34"/>
    <p:sldId id="417" r:id="rId35"/>
    <p:sldId id="402" r:id="rId36"/>
    <p:sldId id="403" r:id="rId37"/>
    <p:sldId id="404" r:id="rId38"/>
    <p:sldId id="405" r:id="rId39"/>
    <p:sldId id="406" r:id="rId40"/>
    <p:sldId id="401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420"/>
            <p14:sldId id="376"/>
            <p14:sldId id="377"/>
            <p14:sldId id="354"/>
            <p14:sldId id="383"/>
            <p14:sldId id="381"/>
            <p14:sldId id="389"/>
            <p14:sldId id="388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419"/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4504" autoAdjust="0"/>
  </p:normalViewPr>
  <p:slideViewPr>
    <p:cSldViewPr>
      <p:cViewPr varScale="1">
        <p:scale>
          <a:sx n="70" d="100"/>
          <a:sy n="70" d="100"/>
        </p:scale>
        <p:origin x="1446" y="7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21/01/2026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767AB-1485-BB0B-EFA9-DFEB62256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9B5BFA9-D190-0091-8A3A-0ED41D304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16B420E-A648-D5AB-49D9-71F1B6E7E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82DF6F-C09F-A69F-EFC6-24D185CD7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9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.jpg"/><Relationship Id="rId7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pg"/><Relationship Id="rId7" Type="http://schemas.openxmlformats.org/officeDocument/2006/relationships/image" Target="../media/image32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16482"/>
            <a:ext cx="4982345" cy="19375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7" y="1958405"/>
            <a:ext cx="4982345" cy="1995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88" y="4127432"/>
            <a:ext cx="3565736" cy="27305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032" y="4407379"/>
            <a:ext cx="5184576" cy="2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1" y="5135660"/>
            <a:ext cx="1345175" cy="11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D7DDD35-CD3C-5ACC-2244-05D49110E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486" y="4279689"/>
            <a:ext cx="2845111" cy="1525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6D4744-59FC-D09E-EBDB-DB4CC0CC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184" y="5342386"/>
            <a:ext cx="3237963" cy="15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E5C695-EF62-078B-0FEE-D215F662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164" y="1844824"/>
            <a:ext cx="6191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3AACB1-A07B-2E96-1567-542193878CF3}"/>
              </a:ext>
            </a:extLst>
          </p:cNvPr>
          <p:cNvSpPr txBox="1"/>
          <p:nvPr/>
        </p:nvSpPr>
        <p:spPr>
          <a:xfrm>
            <a:off x="5526053" y="604474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https://www.frenchweb.fr/aeye-16-millions-de-dollars-pour-ameliorer-les-capteurs-lidar-des-voitures-autonomes/296495</a:t>
            </a:r>
            <a:endParaRPr lang="fr-F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4D1D13-E5B5-D157-985C-977F706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6" y="1813086"/>
            <a:ext cx="4137013" cy="41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954781A-D938-CFEE-FC9E-747A623D78D1}"/>
              </a:ext>
            </a:extLst>
          </p:cNvPr>
          <p:cNvSpPr txBox="1"/>
          <p:nvPr/>
        </p:nvSpPr>
        <p:spPr>
          <a:xfrm>
            <a:off x="632713" y="6044741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https://www.keyence.fr/landing/lpc/vision-industrielle_fr_sem_190417.jsp</a:t>
            </a: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96" y="1501774"/>
            <a:ext cx="4608512" cy="24711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4265941"/>
            <a:ext cx="5256584" cy="246048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EAD777-D747-3688-AE94-E80BDE8D1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716" y="1615160"/>
            <a:ext cx="5074256" cy="21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69" y="1505087"/>
            <a:ext cx="3972479" cy="31913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1" y="4696407"/>
            <a:ext cx="7497221" cy="19729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D4B826-6841-BA38-F285-28078E8EE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716" y="1615160"/>
            <a:ext cx="5074256" cy="21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CF8CA-CA05-4895-365A-E56F4B99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B1CCC2-C9B1-F616-2485-DA73977B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EF83B1-1D66-74E3-856B-0AC379CB3E9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834CD8-50F6-A39C-948A-BBB950EA1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B57440-DC6D-454E-DD9E-4841541BD94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99364-BC3C-8EE7-3AD8-441FD7FAC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6CFD95E-3ECB-405F-04F9-F4812BE9F18C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33E6AB5-0FD6-D7EB-6A07-53CBE3B3AC00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2F1E16-6986-59C2-2F93-8938E578153C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4F3956-4AFD-2BC1-BA52-6D5B7E31E455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E0239C55-24A4-AEE4-8CCD-FDD745046ACD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988607D-12AF-C96D-63B4-275627E13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89E8C41-94D0-9CAD-9FAF-FAD482373CE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763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</TotalTime>
  <Words>1677</Words>
  <Application>Microsoft Office PowerPoint</Application>
  <PresentationFormat>Grand écran</PresentationFormat>
  <Paragraphs>626</Paragraphs>
  <Slides>48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60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Mulish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1654</cp:revision>
  <cp:lastPrinted>2021-12-20T13:30:17Z</cp:lastPrinted>
  <dcterms:created xsi:type="dcterms:W3CDTF">2012-05-10T13:56:34Z</dcterms:created>
  <dcterms:modified xsi:type="dcterms:W3CDTF">2026-01-21T12:46:12Z</dcterms:modified>
</cp:coreProperties>
</file>